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0" r:id="rId2"/>
    <p:sldId id="259" r:id="rId3"/>
    <p:sldId id="262" r:id="rId4"/>
    <p:sldId id="359" r:id="rId5"/>
    <p:sldId id="362" r:id="rId6"/>
    <p:sldId id="360" r:id="rId7"/>
    <p:sldId id="361" r:id="rId8"/>
    <p:sldId id="358" r:id="rId9"/>
  </p:sldIdLst>
  <p:sldSz cx="10693400" cy="6011863"/>
  <p:notesSz cx="10693400" cy="6011863"/>
  <p:custShowLst>
    <p:custShow name="NGQ" id="0">
      <p:sldLst/>
    </p:custShow>
  </p:custShowLst>
  <p:defaultTextStyle>
    <a:defPPr>
      <a:defRPr lang="en-US"/>
    </a:defPPr>
    <a:lvl1pPr marL="0" lvl="0" algn="l" rtl="0">
      <a:defRPr lang="en-US" sz="1800">
        <a:solidFill>
          <a:schemeClr val="tx1"/>
        </a:solidFill>
        <a:latin typeface="+mn-lt"/>
      </a:defRPr>
    </a:lvl1pPr>
    <a:lvl2pPr marL="457158" lvl="1" algn="l" rtl="0">
      <a:defRPr lang="en-US" sz="1800">
        <a:solidFill>
          <a:schemeClr val="tx1"/>
        </a:solidFill>
        <a:latin typeface="+mn-lt"/>
      </a:defRPr>
    </a:lvl2pPr>
    <a:lvl3pPr marL="914317" lvl="2" algn="l" rtl="0">
      <a:defRPr lang="en-US" sz="1800">
        <a:solidFill>
          <a:schemeClr val="tx1"/>
        </a:solidFill>
        <a:latin typeface="+mn-lt"/>
      </a:defRPr>
    </a:lvl3pPr>
    <a:lvl4pPr marL="1371475" lvl="3" algn="l" rtl="0">
      <a:defRPr lang="en-US" sz="1800">
        <a:solidFill>
          <a:schemeClr val="tx1"/>
        </a:solidFill>
        <a:latin typeface="+mn-lt"/>
      </a:defRPr>
    </a:lvl4pPr>
    <a:lvl5pPr marL="1828633" lvl="4" algn="l" rtl="0">
      <a:defRPr lang="en-US" sz="1800">
        <a:solidFill>
          <a:schemeClr val="tx1"/>
        </a:solidFill>
        <a:latin typeface="+mn-lt"/>
      </a:defRPr>
    </a:lvl5pPr>
    <a:lvl6pPr marL="2285792" lvl="5" algn="l" rtl="0">
      <a:defRPr lang="en-US" sz="1800">
        <a:solidFill>
          <a:schemeClr val="tx1"/>
        </a:solidFill>
        <a:latin typeface="+mn-lt"/>
      </a:defRPr>
    </a:lvl6pPr>
    <a:lvl7pPr marL="2742951" lvl="6" algn="l" rtl="0">
      <a:defRPr lang="en-US" sz="1800">
        <a:solidFill>
          <a:schemeClr val="tx1"/>
        </a:solidFill>
        <a:latin typeface="+mn-lt"/>
      </a:defRPr>
    </a:lvl7pPr>
    <a:lvl8pPr marL="3200109" lvl="7" algn="l" rtl="0">
      <a:defRPr lang="en-US" sz="1800">
        <a:solidFill>
          <a:schemeClr val="tx1"/>
        </a:solidFill>
        <a:latin typeface="+mn-lt"/>
      </a:defRPr>
    </a:lvl8pPr>
    <a:lvl9pPr marL="3657267" lvl="8" algn="l" rtl="0">
      <a:defRPr lang="en-US" sz="1800">
        <a:solidFill>
          <a:schemeClr val="tx1"/>
        </a:solidFill>
        <a:latin typeface="+mn-lt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DC12FFB-826B-4672-8204-2EDCA7A507E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5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21208-2A8E-4F3B-A7ED-F6A4FEDE95D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B0741-0365-4C62-BEDE-2DDCAF473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6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02005" y="1867575"/>
            <a:ext cx="9089391" cy="1288653"/>
          </a:xfrm>
        </p:spPr>
        <p:txBody>
          <a:bodyPr vert="horz" rtlCol="0"/>
          <a:lstStyle/>
          <a:p>
            <a:r>
              <a:rPr lang="en-US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604010" y="3406722"/>
            <a:ext cx="7485380" cy="1536365"/>
          </a:xfrm>
        </p:spPr>
        <p:txBody>
          <a:bodyPr vert="horz" rtlCol="0"/>
          <a:lstStyle>
            <a:lvl1pPr marL="0" lvl="0" indent="0" algn="ctr">
              <a:buNone/>
              <a:defRPr lang="en-US">
                <a:solidFill>
                  <a:schemeClr val="tx1">
                    <a:tint val="75000"/>
                  </a:schemeClr>
                </a:solidFill>
              </a:defRPr>
            </a:lvl1pPr>
            <a:lvl2pPr marL="457158" lvl="1" indent="0" algn="ctr">
              <a:buNone/>
              <a:defRPr lang="en-US">
                <a:solidFill>
                  <a:schemeClr val="tx1">
                    <a:tint val="75000"/>
                  </a:schemeClr>
                </a:solidFill>
              </a:defRPr>
            </a:lvl2pPr>
            <a:lvl3pPr marL="914317" lvl="2" indent="0" algn="ctr">
              <a:buNone/>
              <a:defRPr lang="en-US">
                <a:solidFill>
                  <a:schemeClr val="tx1">
                    <a:tint val="75000"/>
                  </a:schemeClr>
                </a:solidFill>
              </a:defRPr>
            </a:lvl3pPr>
            <a:lvl4pPr marL="1371475" lvl="3" indent="0" algn="ctr">
              <a:buNone/>
              <a:defRPr lang="en-US">
                <a:solidFill>
                  <a:schemeClr val="tx1">
                    <a:tint val="75000"/>
                  </a:schemeClr>
                </a:solidFill>
              </a:defRPr>
            </a:lvl4pPr>
            <a:lvl5pPr marL="1828633" lvl="4" indent="0" algn="ctr">
              <a:buNone/>
              <a:defRPr lang="en-US">
                <a:solidFill>
                  <a:schemeClr val="tx1">
                    <a:tint val="75000"/>
                  </a:schemeClr>
                </a:solidFill>
              </a:defRPr>
            </a:lvl5pPr>
            <a:lvl6pPr marL="2285792" lvl="5" indent="0" algn="ctr">
              <a:buNone/>
              <a:defRPr lang="en-US">
                <a:solidFill>
                  <a:schemeClr val="tx1">
                    <a:tint val="75000"/>
                  </a:schemeClr>
                </a:solidFill>
              </a:defRPr>
            </a:lvl6pPr>
            <a:lvl7pPr marL="2742951" lvl="6" indent="0" algn="ctr">
              <a:buNone/>
              <a:defRPr lang="en-US">
                <a:solidFill>
                  <a:schemeClr val="tx1">
                    <a:tint val="75000"/>
                  </a:schemeClr>
                </a:solidFill>
              </a:defRPr>
            </a:lvl7pPr>
            <a:lvl8pPr marL="3200109" lvl="7" indent="0" algn="ctr">
              <a:buNone/>
              <a:defRPr lang="en-US">
                <a:solidFill>
                  <a:schemeClr val="tx1">
                    <a:tint val="75000"/>
                  </a:schemeClr>
                </a:solidFill>
              </a:defRPr>
            </a:lvl8pPr>
            <a:lvl9pPr marL="3657267" lvl="8" indent="0" algn="ctr">
              <a:buNone/>
              <a:defRPr lang="en-US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2B982A1B-5BFA-4EE0-AD9D-2776B8AA325B}" type="datetime1">
              <a:rPr lang="en-US" smtClean="0"/>
              <a:t>10/30/2014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4A8BAE69-3071-46BF-86BD-2B073761159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rtlCol="0"/>
          <a:lstStyle/>
          <a:p>
            <a:r>
              <a:rPr lang="en-US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idx="1"/>
          </p:nvPr>
        </p:nvSpPr>
        <p:spPr/>
        <p:txBody>
          <a:bodyPr vert="horz" rtlCol="0"/>
          <a:lstStyle/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A27CE988-B444-46E0-B828-F30F35F10954}" type="datetime1">
              <a:rPr lang="en-US" smtClean="0"/>
              <a:t>10/30/2014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C5946F6D-5ACF-4A00-AB31-CAFFF3357C9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/>
          </p:nvPr>
        </p:nvSpPr>
        <p:spPr>
          <a:xfrm>
            <a:off x="7752716" y="240754"/>
            <a:ext cx="2406014" cy="5129566"/>
          </a:xfrm>
        </p:spPr>
        <p:txBody>
          <a:bodyPr vert="horz" rtlCol="0"/>
          <a:lstStyle/>
          <a:p>
            <a:r>
              <a:rPr lang="en-US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idx="1"/>
          </p:nvPr>
        </p:nvSpPr>
        <p:spPr>
          <a:xfrm>
            <a:off x="534670" y="240754"/>
            <a:ext cx="7039822" cy="5129566"/>
          </a:xfrm>
        </p:spPr>
        <p:txBody>
          <a:bodyPr vert="horz" rtlCol="0"/>
          <a:lstStyle/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47FC5F63-0A8A-4F27-B081-6CA2024CA8F3}" type="datetime1">
              <a:rPr lang="en-US" smtClean="0"/>
              <a:t>10/30/2014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46434EB9-6040-4278-9B77-49A7849DE2B8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rtlCol="0"/>
          <a:lstStyle/>
          <a:p>
            <a:r>
              <a:rPr lang="en-US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vert="horz" rtlCol="0"/>
          <a:lstStyle/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9812DC98-D356-41A5-AD26-4B3B2B9768C9}" type="datetime1">
              <a:rPr lang="en-US" smtClean="0"/>
              <a:t>10/30/2014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7FA59707-9550-4A15-A1C0-574687475E48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44706" y="3863180"/>
            <a:ext cx="9089391" cy="1194023"/>
          </a:xfrm>
        </p:spPr>
        <p:txBody>
          <a:bodyPr vert="horz" rtlCol="0" anchor="t"/>
          <a:lstStyle>
            <a:lvl1pPr lvl="0" algn="l">
              <a:defRPr lang="en-US" sz="4000" b="1" cap="all"/>
            </a:lvl1pPr>
          </a:lstStyle>
          <a:p>
            <a:r>
              <a:rPr lang="en-US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44706" y="2548085"/>
            <a:ext cx="9089391" cy="1315095"/>
          </a:xfrm>
        </p:spPr>
        <p:txBody>
          <a:bodyPr vert="horz" rtlCol="0" anchor="b"/>
          <a:lstStyle>
            <a:lvl1pPr marL="0" lvl="0" indent="0">
              <a:buNone/>
              <a:defRPr lang="en-US" sz="2000">
                <a:solidFill>
                  <a:schemeClr val="tx1">
                    <a:tint val="75000"/>
                  </a:schemeClr>
                </a:solidFill>
              </a:defRPr>
            </a:lvl1pPr>
            <a:lvl2pPr marL="457158" lvl="1" indent="0">
              <a:buNone/>
              <a:defRPr lang="en-US" sz="1800">
                <a:solidFill>
                  <a:schemeClr val="tx1">
                    <a:tint val="75000"/>
                  </a:schemeClr>
                </a:solidFill>
              </a:defRPr>
            </a:lvl2pPr>
            <a:lvl3pPr marL="914317" lvl="2" indent="0">
              <a:buNone/>
              <a:defRPr lang="en-US" sz="1600">
                <a:solidFill>
                  <a:schemeClr val="tx1">
                    <a:tint val="75000"/>
                  </a:schemeClr>
                </a:solidFill>
              </a:defRPr>
            </a:lvl3pPr>
            <a:lvl4pPr marL="1371475" lvl="3" indent="0">
              <a:buNone/>
              <a:defRPr lang="en-US" sz="1400">
                <a:solidFill>
                  <a:schemeClr val="tx1">
                    <a:tint val="75000"/>
                  </a:schemeClr>
                </a:solidFill>
              </a:defRPr>
            </a:lvl4pPr>
            <a:lvl5pPr marL="1828633" lvl="4" indent="0">
              <a:buNone/>
              <a:defRPr lang="en-US" sz="1400">
                <a:solidFill>
                  <a:schemeClr val="tx1">
                    <a:tint val="75000"/>
                  </a:schemeClr>
                </a:solidFill>
              </a:defRPr>
            </a:lvl5pPr>
            <a:lvl6pPr marL="2285792" lvl="5" indent="0">
              <a:buNone/>
              <a:defRPr lang="en-US" sz="1400">
                <a:solidFill>
                  <a:schemeClr val="tx1">
                    <a:tint val="75000"/>
                  </a:schemeClr>
                </a:solidFill>
              </a:defRPr>
            </a:lvl6pPr>
            <a:lvl7pPr marL="2742951" lvl="6" indent="0">
              <a:buNone/>
              <a:defRPr lang="en-US" sz="1400">
                <a:solidFill>
                  <a:schemeClr val="tx1">
                    <a:tint val="75000"/>
                  </a:schemeClr>
                </a:solidFill>
              </a:defRPr>
            </a:lvl7pPr>
            <a:lvl8pPr marL="3200109" lvl="7" indent="0">
              <a:buNone/>
              <a:defRPr lang="en-US" sz="1400">
                <a:solidFill>
                  <a:schemeClr val="tx1">
                    <a:tint val="75000"/>
                  </a:schemeClr>
                </a:solidFill>
              </a:defRPr>
            </a:lvl8pPr>
            <a:lvl9pPr marL="3657267" lvl="8" indent="0">
              <a:buNone/>
              <a:defRPr lang="en-US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9DB28BC7-9DBE-4012-8DEA-4C350B2F9DA4}" type="datetime1">
              <a:rPr lang="en-US" smtClean="0"/>
              <a:t>10/30/2014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41057F97-AF5B-4AC3-9845-DE4CA4A7270A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rtlCol="0"/>
          <a:lstStyle/>
          <a:p>
            <a:r>
              <a:rPr lang="en-US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4670" y="1402768"/>
            <a:ext cx="4722917" cy="3967552"/>
          </a:xfrm>
        </p:spPr>
        <p:txBody>
          <a:bodyPr vert="horz" rtlCol="0"/>
          <a:lstStyle>
            <a:lvl1pPr lvl="0">
              <a:defRPr lang="en-US" sz="2800"/>
            </a:lvl1pPr>
            <a:lvl2pPr lvl="1">
              <a:defRPr lang="en-US" sz="2400"/>
            </a:lvl2pPr>
            <a:lvl3pPr lvl="2">
              <a:defRPr lang="en-US" sz="2000"/>
            </a:lvl3pPr>
            <a:lvl4pPr lvl="3">
              <a:defRPr lang="en-US" sz="1800"/>
            </a:lvl4pPr>
            <a:lvl5pPr lvl="4">
              <a:defRPr lang="en-US" sz="1800"/>
            </a:lvl5pPr>
            <a:lvl6pPr lvl="5">
              <a:defRPr lang="en-US" sz="1800"/>
            </a:lvl6pPr>
            <a:lvl7pPr lvl="6">
              <a:defRPr lang="en-US" sz="1800"/>
            </a:lvl7pPr>
            <a:lvl8pPr lvl="7">
              <a:defRPr lang="en-US" sz="1800"/>
            </a:lvl8pPr>
            <a:lvl9pPr lvl="8">
              <a:defRPr lang="en-US" sz="1800"/>
            </a:lvl9pPr>
          </a:lstStyle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2"/>
          </p:nvPr>
        </p:nvSpPr>
        <p:spPr>
          <a:xfrm>
            <a:off x="5435812" y="1402768"/>
            <a:ext cx="4722917" cy="3967552"/>
          </a:xfrm>
        </p:spPr>
        <p:txBody>
          <a:bodyPr vert="horz" rtlCol="0"/>
          <a:lstStyle>
            <a:lvl1pPr lvl="0">
              <a:defRPr lang="en-US" sz="2800"/>
            </a:lvl1pPr>
            <a:lvl2pPr lvl="1">
              <a:defRPr lang="en-US" sz="2400"/>
            </a:lvl2pPr>
            <a:lvl3pPr lvl="2">
              <a:defRPr lang="en-US" sz="2000"/>
            </a:lvl3pPr>
            <a:lvl4pPr lvl="3">
              <a:defRPr lang="en-US" sz="1800"/>
            </a:lvl4pPr>
            <a:lvl5pPr lvl="4">
              <a:defRPr lang="en-US" sz="1800"/>
            </a:lvl5pPr>
            <a:lvl6pPr lvl="5">
              <a:defRPr lang="en-US" sz="1800"/>
            </a:lvl6pPr>
            <a:lvl7pPr lvl="6">
              <a:defRPr lang="en-US" sz="1800"/>
            </a:lvl7pPr>
            <a:lvl8pPr lvl="7">
              <a:defRPr lang="en-US" sz="1800"/>
            </a:lvl8pPr>
            <a:lvl9pPr lvl="8">
              <a:defRPr lang="en-US" sz="1800"/>
            </a:lvl9pPr>
          </a:lstStyle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7BAD3611-A0C7-49E7-9E95-D5858F6BA1EA}" type="datetime1">
              <a:rPr lang="en-US" smtClean="0"/>
              <a:t>10/30/2014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4159EF43-D18E-4682-AA58-5C7417558FF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rtlCol="0"/>
          <a:lstStyle>
            <a:lvl1pPr lvl="0">
              <a:defRPr lang="en-US"/>
            </a:lvl1pPr>
          </a:lstStyle>
          <a:p>
            <a:r>
              <a:rPr lang="en-US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4671" y="1345712"/>
            <a:ext cx="4724775" cy="560827"/>
          </a:xfrm>
        </p:spPr>
        <p:txBody>
          <a:bodyPr vert="horz" rtlCol="0" anchor="b"/>
          <a:lstStyle>
            <a:lvl1pPr marL="0" lvl="0" indent="0">
              <a:buNone/>
              <a:defRPr lang="en-US" sz="2400" b="1"/>
            </a:lvl1pPr>
            <a:lvl2pPr marL="457158" lvl="1" indent="0">
              <a:buNone/>
              <a:defRPr lang="en-US" sz="2000" b="1"/>
            </a:lvl2pPr>
            <a:lvl3pPr marL="914317" lvl="2" indent="0">
              <a:buNone/>
              <a:defRPr lang="en-US" sz="1800" b="1"/>
            </a:lvl3pPr>
            <a:lvl4pPr marL="1371475" lvl="3" indent="0">
              <a:buNone/>
              <a:defRPr lang="en-US" sz="1600" b="1"/>
            </a:lvl4pPr>
            <a:lvl5pPr marL="1828633" lvl="4" indent="0">
              <a:buNone/>
              <a:defRPr lang="en-US" sz="1600" b="1"/>
            </a:lvl5pPr>
            <a:lvl6pPr marL="2285792" lvl="5" indent="0">
              <a:buNone/>
              <a:defRPr lang="en-US" sz="1600" b="1"/>
            </a:lvl6pPr>
            <a:lvl7pPr marL="2742951" lvl="6" indent="0">
              <a:buNone/>
              <a:defRPr lang="en-US" sz="1600" b="1"/>
            </a:lvl7pPr>
            <a:lvl8pPr marL="3200109" lvl="7" indent="0">
              <a:buNone/>
              <a:defRPr lang="en-US" sz="1600" b="1"/>
            </a:lvl8pPr>
            <a:lvl9pPr marL="3657267" lvl="8" indent="0">
              <a:buNone/>
              <a:defRPr lang="en-US" sz="1600" b="1"/>
            </a:lvl9pPr>
          </a:lstStyle>
          <a:p>
            <a:pPr lvl="0"/>
            <a:r>
              <a:rPr lang="en-US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2"/>
          </p:nvPr>
        </p:nvSpPr>
        <p:spPr>
          <a:xfrm>
            <a:off x="534671" y="1906540"/>
            <a:ext cx="4724775" cy="3463780"/>
          </a:xfrm>
        </p:spPr>
        <p:txBody>
          <a:bodyPr vert="horz" rtlCol="0"/>
          <a:lstStyle>
            <a:lvl1pPr lvl="0">
              <a:defRPr lang="en-US" sz="2400"/>
            </a:lvl1pPr>
            <a:lvl2pPr lvl="1">
              <a:defRPr lang="en-US" sz="2000"/>
            </a:lvl2pPr>
            <a:lvl3pPr lvl="2">
              <a:defRPr lang="en-US" sz="1800"/>
            </a:lvl3pPr>
            <a:lvl4pPr lvl="3">
              <a:defRPr lang="en-US" sz="1600"/>
            </a:lvl4pPr>
            <a:lvl5pPr lvl="4">
              <a:defRPr lang="en-US" sz="1600"/>
            </a:lvl5pPr>
            <a:lvl6pPr lvl="5">
              <a:defRPr lang="en-US" sz="1600"/>
            </a:lvl6pPr>
            <a:lvl7pPr lvl="6">
              <a:defRPr lang="en-US" sz="1600"/>
            </a:lvl7pPr>
            <a:lvl8pPr lvl="7">
              <a:defRPr lang="en-US" sz="1600"/>
            </a:lvl8pPr>
            <a:lvl9pPr lvl="8">
              <a:defRPr lang="en-US" sz="1600"/>
            </a:lvl9pPr>
          </a:lstStyle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idx="3"/>
          </p:nvPr>
        </p:nvSpPr>
        <p:spPr>
          <a:xfrm>
            <a:off x="5432099" y="1345712"/>
            <a:ext cx="4726631" cy="560827"/>
          </a:xfrm>
        </p:spPr>
        <p:txBody>
          <a:bodyPr vert="horz" rtlCol="0" anchor="b"/>
          <a:lstStyle>
            <a:lvl1pPr marL="0" lvl="0" indent="0">
              <a:buNone/>
              <a:defRPr lang="en-US" sz="2400" b="1"/>
            </a:lvl1pPr>
            <a:lvl2pPr marL="457158" lvl="1" indent="0">
              <a:buNone/>
              <a:defRPr lang="en-US" sz="2000" b="1"/>
            </a:lvl2pPr>
            <a:lvl3pPr marL="914317" lvl="2" indent="0">
              <a:buNone/>
              <a:defRPr lang="en-US" sz="1800" b="1"/>
            </a:lvl3pPr>
            <a:lvl4pPr marL="1371475" lvl="3" indent="0">
              <a:buNone/>
              <a:defRPr lang="en-US" sz="1600" b="1"/>
            </a:lvl4pPr>
            <a:lvl5pPr marL="1828633" lvl="4" indent="0">
              <a:buNone/>
              <a:defRPr lang="en-US" sz="1600" b="1"/>
            </a:lvl5pPr>
            <a:lvl6pPr marL="2285792" lvl="5" indent="0">
              <a:buNone/>
              <a:defRPr lang="en-US" sz="1600" b="1"/>
            </a:lvl6pPr>
            <a:lvl7pPr marL="2742951" lvl="6" indent="0">
              <a:buNone/>
              <a:defRPr lang="en-US" sz="1600" b="1"/>
            </a:lvl7pPr>
            <a:lvl8pPr marL="3200109" lvl="7" indent="0">
              <a:buNone/>
              <a:defRPr lang="en-US" sz="1600" b="1"/>
            </a:lvl8pPr>
            <a:lvl9pPr marL="3657267" lvl="8" indent="0">
              <a:buNone/>
              <a:defRPr lang="en-US" sz="1600" b="1"/>
            </a:lvl9pPr>
          </a:lstStyle>
          <a:p>
            <a:pPr lvl="0"/>
            <a:r>
              <a:rPr lang="en-US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4"/>
          </p:nvPr>
        </p:nvSpPr>
        <p:spPr>
          <a:xfrm>
            <a:off x="5432099" y="1906540"/>
            <a:ext cx="4726631" cy="3463780"/>
          </a:xfrm>
        </p:spPr>
        <p:txBody>
          <a:bodyPr vert="horz" rtlCol="0"/>
          <a:lstStyle>
            <a:lvl1pPr lvl="0">
              <a:defRPr lang="en-US" sz="2400"/>
            </a:lvl1pPr>
            <a:lvl2pPr lvl="1">
              <a:defRPr lang="en-US" sz="2000"/>
            </a:lvl2pPr>
            <a:lvl3pPr lvl="2">
              <a:defRPr lang="en-US" sz="1800"/>
            </a:lvl3pPr>
            <a:lvl4pPr lvl="3">
              <a:defRPr lang="en-US" sz="1600"/>
            </a:lvl4pPr>
            <a:lvl5pPr lvl="4">
              <a:defRPr lang="en-US" sz="1600"/>
            </a:lvl5pPr>
            <a:lvl6pPr lvl="5">
              <a:defRPr lang="en-US" sz="1600"/>
            </a:lvl6pPr>
            <a:lvl7pPr lvl="6">
              <a:defRPr lang="en-US" sz="1600"/>
            </a:lvl7pPr>
            <a:lvl8pPr lvl="7">
              <a:defRPr lang="en-US" sz="1600"/>
            </a:lvl8pPr>
            <a:lvl9pPr lvl="8">
              <a:defRPr lang="en-US" sz="1600"/>
            </a:lvl9pPr>
          </a:lstStyle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9119599D-C955-497D-8486-DCBF67BF7151}" type="datetime1">
              <a:rPr lang="en-US" smtClean="0"/>
              <a:t>10/30/2014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8B0922AA-9B22-4BAC-8CD7-578AE7CA40E1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rtlCol="0"/>
          <a:lstStyle/>
          <a:p>
            <a:r>
              <a:rPr lang="en-US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9249C5E5-D44D-4C25-9558-8DB06C147FFD}" type="datetime1">
              <a:rPr lang="en-US" smtClean="0"/>
              <a:t>10/30/2014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0DDC94B7-69B7-4EA4-826E-CDF6F626CD29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C07055E1-3136-4098-9CAD-6059C2976275}" type="datetime1">
              <a:rPr lang="en-US" smtClean="0"/>
              <a:t>10/30/2014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9168A17B-2869-4D30-9818-72F6285CA487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4672" y="239362"/>
            <a:ext cx="3518055" cy="1018677"/>
          </a:xfrm>
        </p:spPr>
        <p:txBody>
          <a:bodyPr vert="horz" rtlCol="0" anchor="b"/>
          <a:lstStyle>
            <a:lvl1pPr lvl="0" algn="l">
              <a:defRPr lang="en-US" sz="2000" b="1"/>
            </a:lvl1pPr>
          </a:lstStyle>
          <a:p>
            <a:r>
              <a:rPr lang="en-US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180822" y="239362"/>
            <a:ext cx="5977908" cy="5130959"/>
          </a:xfrm>
        </p:spPr>
        <p:txBody>
          <a:bodyPr vert="horz" rtlCol="0"/>
          <a:lstStyle>
            <a:lvl1pPr lvl="0">
              <a:defRPr lang="en-US" sz="3200"/>
            </a:lvl1pPr>
            <a:lvl2pPr lvl="1">
              <a:defRPr lang="en-US" sz="2800"/>
            </a:lvl2pPr>
            <a:lvl3pPr lvl="2">
              <a:defRPr lang="en-US" sz="2400"/>
            </a:lvl3pPr>
            <a:lvl4pPr lvl="3">
              <a:defRPr lang="en-US" sz="2000"/>
            </a:lvl4pPr>
            <a:lvl5pPr lvl="4">
              <a:defRPr lang="en-US" sz="2000"/>
            </a:lvl5pPr>
            <a:lvl6pPr lvl="5">
              <a:defRPr lang="en-US" sz="2000"/>
            </a:lvl6pPr>
            <a:lvl7pPr lvl="6">
              <a:defRPr lang="en-US" sz="2000"/>
            </a:lvl7pPr>
            <a:lvl8pPr lvl="7">
              <a:defRPr lang="en-US" sz="2000"/>
            </a:lvl8pPr>
            <a:lvl9pPr lvl="8">
              <a:defRPr lang="en-US" sz="2000"/>
            </a:lvl9pPr>
          </a:lstStyle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idx="2"/>
          </p:nvPr>
        </p:nvSpPr>
        <p:spPr>
          <a:xfrm>
            <a:off x="534672" y="1258038"/>
            <a:ext cx="3518055" cy="4112282"/>
          </a:xfrm>
        </p:spPr>
        <p:txBody>
          <a:bodyPr vert="horz" rtlCol="0"/>
          <a:lstStyle>
            <a:lvl1pPr marL="0" lvl="0" indent="0">
              <a:buNone/>
              <a:defRPr lang="en-US" sz="1400"/>
            </a:lvl1pPr>
            <a:lvl2pPr marL="457158" lvl="1" indent="0">
              <a:buNone/>
              <a:defRPr lang="en-US" sz="1200"/>
            </a:lvl2pPr>
            <a:lvl3pPr marL="914317" lvl="2" indent="0">
              <a:buNone/>
              <a:defRPr lang="en-US" sz="1000"/>
            </a:lvl3pPr>
            <a:lvl4pPr marL="1371475" lvl="3" indent="0">
              <a:buNone/>
              <a:defRPr lang="en-US" sz="900"/>
            </a:lvl4pPr>
            <a:lvl5pPr marL="1828633" lvl="4" indent="0">
              <a:buNone/>
              <a:defRPr lang="en-US" sz="900"/>
            </a:lvl5pPr>
            <a:lvl6pPr marL="2285792" lvl="5" indent="0">
              <a:buNone/>
              <a:defRPr lang="en-US" sz="900"/>
            </a:lvl6pPr>
            <a:lvl7pPr marL="2742951" lvl="6" indent="0">
              <a:buNone/>
              <a:defRPr lang="en-US" sz="900"/>
            </a:lvl7pPr>
            <a:lvl8pPr marL="3200109" lvl="7" indent="0">
              <a:buNone/>
              <a:defRPr lang="en-US" sz="900"/>
            </a:lvl8pPr>
            <a:lvl9pPr marL="3657267" lvl="8" indent="0">
              <a:buNone/>
              <a:defRPr lang="en-US" sz="900"/>
            </a:lvl9pPr>
          </a:lstStyle>
          <a:p>
            <a:pPr lvl="0"/>
            <a:r>
              <a:rPr lang="en-US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31678604-66A3-4B76-B500-E5357EA8E7ED}" type="datetime1">
              <a:rPr lang="en-US" smtClean="0"/>
              <a:t>10/30/2014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768C36B5-E43A-4857-BF3E-D830F4E066A8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95981" y="4208304"/>
            <a:ext cx="6416040" cy="496814"/>
          </a:xfrm>
        </p:spPr>
        <p:txBody>
          <a:bodyPr vert="horz" rtlCol="0" anchor="b"/>
          <a:lstStyle>
            <a:lvl1pPr lvl="0" algn="l">
              <a:defRPr lang="en-US" sz="2000" b="1"/>
            </a:lvl1pPr>
          </a:lstStyle>
          <a:p>
            <a:r>
              <a:rPr lang="en-US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095981" y="537171"/>
            <a:ext cx="6416040" cy="3607118"/>
          </a:xfrm>
        </p:spPr>
        <p:txBody>
          <a:bodyPr vert="horz" rtlCol="0"/>
          <a:lstStyle>
            <a:lvl1pPr marL="0" lvl="0" indent="0">
              <a:buNone/>
              <a:defRPr lang="en-US" sz="3200"/>
            </a:lvl1pPr>
            <a:lvl2pPr marL="457158" lvl="1" indent="0">
              <a:buNone/>
              <a:defRPr lang="en-US" sz="2800"/>
            </a:lvl2pPr>
            <a:lvl3pPr marL="914317" lvl="2" indent="0">
              <a:buNone/>
              <a:defRPr lang="en-US" sz="2400"/>
            </a:lvl3pPr>
            <a:lvl4pPr marL="1371475" lvl="3" indent="0">
              <a:buNone/>
              <a:defRPr lang="en-US" sz="2000"/>
            </a:lvl4pPr>
            <a:lvl5pPr marL="1828633" lvl="4" indent="0">
              <a:buNone/>
              <a:defRPr lang="en-US" sz="2000"/>
            </a:lvl5pPr>
            <a:lvl6pPr marL="2285792" lvl="5" indent="0">
              <a:buNone/>
              <a:defRPr lang="en-US" sz="2000"/>
            </a:lvl6pPr>
            <a:lvl7pPr marL="2742951" lvl="6" indent="0">
              <a:buNone/>
              <a:defRPr lang="en-US" sz="2000"/>
            </a:lvl7pPr>
            <a:lvl8pPr marL="3200109" lvl="7" indent="0">
              <a:buNone/>
              <a:defRPr lang="en-US" sz="2000"/>
            </a:lvl8pPr>
            <a:lvl9pPr marL="3657267" lvl="8" indent="0">
              <a:buNone/>
              <a:defRPr lang="en-US"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idx="2"/>
          </p:nvPr>
        </p:nvSpPr>
        <p:spPr>
          <a:xfrm>
            <a:off x="2095981" y="4705118"/>
            <a:ext cx="6416040" cy="705558"/>
          </a:xfrm>
        </p:spPr>
        <p:txBody>
          <a:bodyPr vert="horz" rtlCol="0"/>
          <a:lstStyle>
            <a:lvl1pPr marL="0" lvl="0" indent="0">
              <a:buNone/>
              <a:defRPr lang="en-US" sz="1400"/>
            </a:lvl1pPr>
            <a:lvl2pPr marL="457158" lvl="1" indent="0">
              <a:buNone/>
              <a:defRPr lang="en-US" sz="1200"/>
            </a:lvl2pPr>
            <a:lvl3pPr marL="914317" lvl="2" indent="0">
              <a:buNone/>
              <a:defRPr lang="en-US" sz="1000"/>
            </a:lvl3pPr>
            <a:lvl4pPr marL="1371475" lvl="3" indent="0">
              <a:buNone/>
              <a:defRPr lang="en-US" sz="900"/>
            </a:lvl4pPr>
            <a:lvl5pPr marL="1828633" lvl="4" indent="0">
              <a:buNone/>
              <a:defRPr lang="en-US" sz="900"/>
            </a:lvl5pPr>
            <a:lvl6pPr marL="2285792" lvl="5" indent="0">
              <a:buNone/>
              <a:defRPr lang="en-US" sz="900"/>
            </a:lvl6pPr>
            <a:lvl7pPr marL="2742951" lvl="6" indent="0">
              <a:buNone/>
              <a:defRPr lang="en-US" sz="900"/>
            </a:lvl7pPr>
            <a:lvl8pPr marL="3200109" lvl="7" indent="0">
              <a:buNone/>
              <a:defRPr lang="en-US" sz="900"/>
            </a:lvl8pPr>
            <a:lvl9pPr marL="3657267" lvl="8" indent="0">
              <a:buNone/>
              <a:defRPr lang="en-US" sz="900"/>
            </a:lvl9pPr>
          </a:lstStyle>
          <a:p>
            <a:pPr lvl="0"/>
            <a:r>
              <a:rPr lang="en-US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fld id="{5D036EFF-CBD9-4BA0-8ACD-DCB11255A085}" type="datetime1">
              <a:rPr lang="en-US" smtClean="0"/>
              <a:t>10/30/2014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fld id="{66C3C566-79BB-4926-B17A-BF52DEDA1BB4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ideMaster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534670" y="240753"/>
            <a:ext cx="9624059" cy="1001977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en-US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4670" y="1402768"/>
            <a:ext cx="9624059" cy="3967552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534671" y="5572107"/>
            <a:ext cx="2495126" cy="320076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lvl="0" algn="l">
              <a:defRPr lang="en-U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71056-33C0-455D-B5BE-52660E579211}" type="datetime1">
              <a:rPr lang="en-US" smtClean="0"/>
              <a:t>10/30/2014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653580" y="5572107"/>
            <a:ext cx="3386243" cy="320076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lvl="0" algn="ctr">
              <a:defRPr lang="en-U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7663604" y="5572107"/>
            <a:ext cx="2495126" cy="320076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lvl="0" algn="r">
              <a:defRPr lang="en-U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46E2B-B090-4AC5-81F6-01047D4CECF6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lvl="0" algn="ctr" rtl="0">
        <a:spcBef>
          <a:spcPct val="0"/>
        </a:spcBef>
        <a:buNone/>
        <a:defRPr lang="en-US" sz="4400">
          <a:solidFill>
            <a:schemeClr val="tx1"/>
          </a:solidFill>
          <a:latin typeface="+mj-lt"/>
        </a:defRPr>
      </a:lvl1pPr>
    </p:titleStyle>
    <p:bodyStyle>
      <a:lvl1pPr marL="342868" lvl="0" indent="-342868" algn="l" rtl="0">
        <a:spcBef>
          <a:spcPct val="20000"/>
        </a:spcBef>
        <a:buFont typeface="Arial"/>
        <a:buChar char="•"/>
        <a:defRPr lang="en-US" sz="3200">
          <a:solidFill>
            <a:schemeClr val="tx1"/>
          </a:solidFill>
          <a:latin typeface="+mn-lt"/>
        </a:defRPr>
      </a:lvl1pPr>
      <a:lvl2pPr marL="742883" lvl="1" indent="-285724" algn="l" rtl="0">
        <a:spcBef>
          <a:spcPct val="20000"/>
        </a:spcBef>
        <a:buFont typeface="Arial"/>
        <a:buChar char="–"/>
        <a:defRPr lang="en-US" sz="2800">
          <a:solidFill>
            <a:schemeClr val="tx1"/>
          </a:solidFill>
          <a:latin typeface="+mn-lt"/>
        </a:defRPr>
      </a:lvl2pPr>
      <a:lvl3pPr marL="1142896" lvl="2" indent="-228579" algn="l" rtl="0">
        <a:spcBef>
          <a:spcPct val="20000"/>
        </a:spcBef>
        <a:buFont typeface="Arial"/>
        <a:buChar char="•"/>
        <a:defRPr lang="en-US" sz="2400">
          <a:solidFill>
            <a:schemeClr val="tx1"/>
          </a:solidFill>
          <a:latin typeface="+mn-lt"/>
        </a:defRPr>
      </a:lvl3pPr>
      <a:lvl4pPr marL="1600054" lvl="3" indent="-228579" algn="l" rtl="0">
        <a:spcBef>
          <a:spcPct val="20000"/>
        </a:spcBef>
        <a:buFont typeface="Arial"/>
        <a:buChar char="–"/>
        <a:defRPr lang="en-US" sz="2000">
          <a:solidFill>
            <a:schemeClr val="tx1"/>
          </a:solidFill>
          <a:latin typeface="+mn-lt"/>
        </a:defRPr>
      </a:lvl4pPr>
      <a:lvl5pPr marL="2057213" lvl="4" indent="-228579" algn="l" rtl="0">
        <a:spcBef>
          <a:spcPct val="20000"/>
        </a:spcBef>
        <a:buFont typeface="Arial"/>
        <a:buChar char="»"/>
        <a:defRPr lang="en-US" sz="2000">
          <a:solidFill>
            <a:schemeClr val="tx1"/>
          </a:solidFill>
          <a:latin typeface="+mn-lt"/>
        </a:defRPr>
      </a:lvl5pPr>
      <a:lvl6pPr marL="2514371" lvl="5" indent="-228579" algn="l" rtl="0">
        <a:spcBef>
          <a:spcPct val="20000"/>
        </a:spcBef>
        <a:buFont typeface="Arial"/>
        <a:buChar char="•"/>
        <a:defRPr lang="en-US" sz="2000">
          <a:solidFill>
            <a:schemeClr val="tx1"/>
          </a:solidFill>
          <a:latin typeface="+mn-lt"/>
        </a:defRPr>
      </a:lvl6pPr>
      <a:lvl7pPr marL="2971529" lvl="6" indent="-228579" algn="l" rtl="0">
        <a:spcBef>
          <a:spcPct val="20000"/>
        </a:spcBef>
        <a:buFont typeface="Arial"/>
        <a:buChar char="•"/>
        <a:defRPr lang="en-US" sz="2000">
          <a:solidFill>
            <a:schemeClr val="tx1"/>
          </a:solidFill>
          <a:latin typeface="+mn-lt"/>
        </a:defRPr>
      </a:lvl7pPr>
      <a:lvl8pPr marL="3428688" lvl="7" indent="-228579" algn="l" rtl="0">
        <a:spcBef>
          <a:spcPct val="20000"/>
        </a:spcBef>
        <a:buFont typeface="Arial"/>
        <a:buChar char="•"/>
        <a:defRPr lang="en-US" sz="2000">
          <a:solidFill>
            <a:schemeClr val="tx1"/>
          </a:solidFill>
          <a:latin typeface="+mn-lt"/>
        </a:defRPr>
      </a:lvl8pPr>
      <a:lvl9pPr marL="3885846" lvl="8" indent="-228579" algn="l" rtl="0">
        <a:spcBef>
          <a:spcPct val="20000"/>
        </a:spcBef>
        <a:buFont typeface="Arial"/>
        <a:buChar char="•"/>
        <a:defRPr lang="en-US" sz="2000">
          <a:solidFill>
            <a:schemeClr val="tx1"/>
          </a:solidFill>
          <a:latin typeface="+mn-lt"/>
        </a:defRPr>
      </a:lvl9pPr>
    </p:bodyStyle>
    <p:otherStyle>
      <a:lvl1pPr marL="0" lvl="0" algn="l" rtl="0">
        <a:defRPr lang="en-US" sz="1800">
          <a:solidFill>
            <a:schemeClr val="tx1"/>
          </a:solidFill>
          <a:latin typeface="+mn-lt"/>
        </a:defRPr>
      </a:lvl1pPr>
      <a:lvl2pPr marL="457158" lvl="1" algn="l" rtl="0">
        <a:defRPr lang="en-US" sz="1800">
          <a:solidFill>
            <a:schemeClr val="tx1"/>
          </a:solidFill>
          <a:latin typeface="+mn-lt"/>
        </a:defRPr>
      </a:lvl2pPr>
      <a:lvl3pPr marL="914317" lvl="2" algn="l" rtl="0">
        <a:defRPr lang="en-US" sz="1800">
          <a:solidFill>
            <a:schemeClr val="tx1"/>
          </a:solidFill>
          <a:latin typeface="+mn-lt"/>
        </a:defRPr>
      </a:lvl3pPr>
      <a:lvl4pPr marL="1371475" lvl="3" algn="l" rtl="0">
        <a:defRPr lang="en-US" sz="1800">
          <a:solidFill>
            <a:schemeClr val="tx1"/>
          </a:solidFill>
          <a:latin typeface="+mn-lt"/>
        </a:defRPr>
      </a:lvl4pPr>
      <a:lvl5pPr marL="1828633" lvl="4" algn="l" rtl="0">
        <a:defRPr lang="en-US" sz="1800">
          <a:solidFill>
            <a:schemeClr val="tx1"/>
          </a:solidFill>
          <a:latin typeface="+mn-lt"/>
        </a:defRPr>
      </a:lvl5pPr>
      <a:lvl6pPr marL="2285792" lvl="5" algn="l" rtl="0">
        <a:defRPr lang="en-US" sz="1800">
          <a:solidFill>
            <a:schemeClr val="tx1"/>
          </a:solidFill>
          <a:latin typeface="+mn-lt"/>
        </a:defRPr>
      </a:lvl6pPr>
      <a:lvl7pPr marL="2742951" lvl="6" algn="l" rtl="0">
        <a:defRPr lang="en-US" sz="1800">
          <a:solidFill>
            <a:schemeClr val="tx1"/>
          </a:solidFill>
          <a:latin typeface="+mn-lt"/>
        </a:defRPr>
      </a:lvl7pPr>
      <a:lvl8pPr marL="3200109" lvl="7" algn="l" rtl="0">
        <a:defRPr lang="en-US" sz="1800">
          <a:solidFill>
            <a:schemeClr val="tx1"/>
          </a:solidFill>
          <a:latin typeface="+mn-lt"/>
        </a:defRPr>
      </a:lvl8pPr>
      <a:lvl9pPr marL="3657267" lvl="8" algn="l" rtl="0">
        <a:defRPr lang="en-US" sz="1800">
          <a:solidFill>
            <a:schemeClr val="tx1"/>
          </a:solidFill>
          <a:latin typeface="+mn-l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solidFill>
          <a:srgbClr val="F25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ászló\Desktop\BEF_OREZ\rajzok_logo\MQ_firstRound_final\lightbulb.jpg"/>
          <p:cNvPicPr>
            <a:picLocks noChangeAspect="1" noChangeArrowheads="1"/>
          </p:cNvPicPr>
          <p:nvPr/>
        </p:nvPicPr>
        <p:blipFill>
          <a:blip r:embed="rId2"/>
          <a:srcRect t="10234" b="10234"/>
          <a:stretch>
            <a:fillRect/>
          </a:stretch>
        </p:blipFill>
        <p:spPr>
          <a:xfrm>
            <a:off x="1400" y="0"/>
            <a:ext cx="10692000" cy="6014250"/>
          </a:xfrm>
          <a:prstGeom prst="rect">
            <a:avLst/>
          </a:prstGeom>
          <a:noFill/>
        </p:spPr>
      </p:pic>
      <p:sp>
        <p:nvSpPr>
          <p:cNvPr id="3" name="Szövegdoboz 6"/>
          <p:cNvSpPr txBox="1"/>
          <p:nvPr/>
        </p:nvSpPr>
        <p:spPr>
          <a:xfrm>
            <a:off x="182058" y="185292"/>
            <a:ext cx="5926642" cy="1200321"/>
          </a:xfrm>
          <a:prstGeom prst="rect">
            <a:avLst/>
          </a:prstGeom>
          <a:noFill/>
        </p:spPr>
        <p:txBody>
          <a:bodyPr vert="horz" wrap="square" lIns="91432" tIns="45716" rIns="91432" bIns="45716" rtlCol="0">
            <a:spAutoFit/>
          </a:bodyPr>
          <a:lstStyle/>
          <a:p>
            <a:r>
              <a:rPr lang="en-US" sz="2400" spc="300" dirty="0" smtClean="0">
                <a:solidFill>
                  <a:schemeClr val="bg1"/>
                </a:solidFill>
                <a:latin typeface="Segoe UI Light"/>
              </a:rPr>
              <a:t>RUSSIAN NATURAL GAS UPSTREAM AND THE EFFECTS ON EUROPEAN GAS MARKETS</a:t>
            </a:r>
            <a:endParaRPr lang="en-US" sz="2400" spc="300" dirty="0">
              <a:solidFill>
                <a:schemeClr val="bg1"/>
              </a:solidFill>
              <a:latin typeface="Segoe UI Light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00" y="204178"/>
            <a:ext cx="8898442" cy="5179083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7439"/>
            <a:ext cx="2084070" cy="424561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solidFill>
          <a:srgbClr val="F25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2300" y="262731"/>
            <a:ext cx="8811395" cy="1288653"/>
          </a:xfrm>
        </p:spPr>
        <p:txBody>
          <a:bodyPr vert="horz" rtlCol="0">
            <a:normAutofit/>
          </a:bodyPr>
          <a:lstStyle/>
          <a:p>
            <a:pPr algn="l"/>
            <a:r>
              <a:rPr lang="hu-HU" cap="all" spc="300" smtClean="0">
                <a:solidFill>
                  <a:schemeClr val="bg1"/>
                </a:solidFill>
                <a:latin typeface="Segoe UI Light"/>
              </a:rPr>
              <a:t>Correlation?</a:t>
            </a:r>
            <a:endParaRPr lang="en-US" cap="all" spc="300">
              <a:solidFill>
                <a:schemeClr val="bg1"/>
              </a:solidFill>
              <a:latin typeface="Segoe UI Light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75" y="1957745"/>
            <a:ext cx="3618618" cy="2592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700" y="1972354"/>
            <a:ext cx="3622460" cy="2592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7500" y="75905"/>
            <a:ext cx="3048000" cy="1001977"/>
          </a:xfrm>
        </p:spPr>
        <p:txBody>
          <a:bodyPr vert="horz" rtlCol="0">
            <a:normAutofit/>
          </a:bodyPr>
          <a:lstStyle/>
          <a:p>
            <a:pPr algn="l"/>
            <a:r>
              <a:rPr lang="hu-HU" sz="3600" cap="all" smtClean="0">
                <a:solidFill>
                  <a:srgbClr val="F25B24"/>
                </a:solidFill>
                <a:latin typeface="Segoe UI Light"/>
              </a:rPr>
              <a:t>Production</a:t>
            </a:r>
            <a:endParaRPr lang="en-US" sz="3600" cap="all">
              <a:solidFill>
                <a:srgbClr val="F25B24"/>
              </a:solidFill>
              <a:latin typeface="Segoe UI Light"/>
            </a:endParaRPr>
          </a:p>
        </p:txBody>
      </p:sp>
      <p:sp>
        <p:nvSpPr>
          <p:cNvPr id="5" name="Szövegdoboz 2"/>
          <p:cNvSpPr txBox="1">
            <a:spLocks noChangeArrowheads="1"/>
          </p:cNvSpPr>
          <p:nvPr/>
        </p:nvSpPr>
        <p:spPr>
          <a:xfrm>
            <a:off x="4356100" y="418784"/>
            <a:ext cx="3733800" cy="4629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vert="horz" wrap="square" lIns="91432" tIns="45716" rIns="91432" bIns="45716" rtlCol="0" anchor="t">
            <a:noAutofit/>
          </a:bodyPr>
          <a:lstStyle/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n-US" sz="1000" b="1" dirty="0" smtClean="0">
                <a:latin typeface="Segoe UI Semilight"/>
              </a:rPr>
              <a:t>Playing a low risk – high reward game, instead of high risk – high reward, will result in a high risk – low reward outcome.</a:t>
            </a:r>
            <a:endParaRPr lang="en-US" sz="1000" dirty="0">
              <a:latin typeface="Segoe UI Semilight"/>
            </a:endParaRPr>
          </a:p>
        </p:txBody>
      </p:sp>
      <p:sp>
        <p:nvSpPr>
          <p:cNvPr id="7" name="Téglalap 7"/>
          <p:cNvSpPr/>
          <p:nvPr/>
        </p:nvSpPr>
        <p:spPr>
          <a:xfrm rot="5400000">
            <a:off x="9820251" y="692620"/>
            <a:ext cx="1368151" cy="378148"/>
          </a:xfrm>
          <a:prstGeom prst="rect">
            <a:avLst/>
          </a:prstGeom>
          <a:gradFill rotWithShape="1">
            <a:gsLst>
              <a:gs pos="0">
                <a:srgbClr val="F25B24"/>
              </a:gs>
              <a:gs pos="50000">
                <a:srgbClr val="F25B24"/>
              </a:gs>
              <a:gs pos="100000">
                <a:srgbClr val="CE3F0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2">
            <a:schemeClr val="accent1"/>
          </a:effectRef>
          <a:fontRef idx="minor">
            <a:srgbClr val="FFFFFF"/>
          </a:fontRef>
        </p:style>
        <p:txBody>
          <a:bodyPr vert="horz" lIns="91432" tIns="45716" rIns="91432" bIns="45716" rtlCol="0" anchor="b"/>
          <a:lstStyle/>
          <a:p>
            <a:pPr algn="ctr"/>
            <a:r>
              <a:rPr lang="hu-HU" sz="800" cap="all" spc="300" dirty="0" err="1" smtClean="0">
                <a:solidFill>
                  <a:schemeClr val="bg1"/>
                </a:solidFill>
                <a:latin typeface="Segoe UI Light"/>
              </a:rPr>
              <a:t>Russian</a:t>
            </a:r>
            <a:r>
              <a:rPr lang="hu-HU" sz="800" cap="all" spc="300" dirty="0" smtClean="0">
                <a:solidFill>
                  <a:schemeClr val="bg1"/>
                </a:solidFill>
                <a:latin typeface="Segoe UI Light"/>
              </a:rPr>
              <a:t> </a:t>
            </a:r>
            <a:r>
              <a:rPr lang="hu-HU" sz="800" cap="all" spc="300" dirty="0" err="1" smtClean="0">
                <a:solidFill>
                  <a:schemeClr val="bg1"/>
                </a:solidFill>
                <a:latin typeface="Segoe UI Light"/>
              </a:rPr>
              <a:t>gas</a:t>
            </a:r>
            <a:r>
              <a:rPr lang="hu-HU" sz="800" cap="all" spc="300" dirty="0" smtClean="0">
                <a:solidFill>
                  <a:schemeClr val="bg1"/>
                </a:solidFill>
                <a:latin typeface="Segoe UI Light"/>
              </a:rPr>
              <a:t> </a:t>
            </a:r>
            <a:r>
              <a:rPr lang="hu-HU" sz="800" cap="all" spc="300" dirty="0" err="1" smtClean="0">
                <a:solidFill>
                  <a:schemeClr val="bg1"/>
                </a:solidFill>
                <a:latin typeface="Segoe UI Light"/>
              </a:rPr>
              <a:t>upstream</a:t>
            </a:r>
            <a:endParaRPr lang="en-US" sz="800" cap="all" spc="300" dirty="0">
              <a:latin typeface="Segoe UI Light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7545716" y="2159205"/>
            <a:ext cx="2958610" cy="3124200"/>
          </a:xfrm>
          <a:prstGeom prst="rect">
            <a:avLst/>
          </a:prstGeom>
        </p:spPr>
        <p:txBody>
          <a:bodyPr vert="horz" lIns="91432" tIns="45716" rIns="91432" bIns="45716" rtlCol="0" anchor="t">
            <a:normAutofit/>
          </a:bodyPr>
          <a:lstStyle>
            <a:lvl1pPr lvl="0" algn="ctr" rtl="0">
              <a:spcBef>
                <a:spcPct val="0"/>
              </a:spcBef>
              <a:buNone/>
              <a:defRPr lang="en-US" sz="4400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r>
              <a:rPr lang="en-US" sz="1200" cap="all" spc="300" dirty="0" smtClean="0">
                <a:solidFill>
                  <a:srgbClr val="F25B24"/>
                </a:solidFill>
                <a:latin typeface="Segoe UI Light"/>
              </a:rPr>
              <a:t>Slow and expensive upstream projects</a:t>
            </a:r>
          </a:p>
          <a:p>
            <a:pPr algn="l"/>
            <a:endParaRPr lang="en-US" sz="1200" cap="all" spc="300" dirty="0" smtClean="0">
              <a:solidFill>
                <a:srgbClr val="F25B24"/>
              </a:solidFill>
              <a:latin typeface="Segoe UI Light"/>
            </a:endParaRPr>
          </a:p>
          <a:p>
            <a:pPr algn="l"/>
            <a:r>
              <a:rPr lang="en-US" sz="1200" cap="all" spc="300" dirty="0" smtClean="0">
                <a:solidFill>
                  <a:srgbClr val="F25B24"/>
                </a:solidFill>
                <a:latin typeface="Segoe UI Light"/>
              </a:rPr>
              <a:t>Slow and ineffective </a:t>
            </a:r>
            <a:r>
              <a:rPr lang="en-US" sz="1200" cap="all" spc="300" dirty="0" err="1" smtClean="0">
                <a:solidFill>
                  <a:srgbClr val="F25B24"/>
                </a:solidFill>
                <a:latin typeface="Segoe UI Light"/>
              </a:rPr>
              <a:t>noc’s</a:t>
            </a:r>
            <a:endParaRPr lang="en-US" sz="1200" cap="all" spc="300" dirty="0" smtClean="0">
              <a:solidFill>
                <a:srgbClr val="F25B24"/>
              </a:solidFill>
              <a:latin typeface="Segoe UI Light"/>
            </a:endParaRPr>
          </a:p>
          <a:p>
            <a:pPr algn="l"/>
            <a:endParaRPr lang="en-US" sz="1200" cap="all" spc="300" dirty="0" smtClean="0">
              <a:solidFill>
                <a:srgbClr val="F25B24"/>
              </a:solidFill>
              <a:latin typeface="Segoe UI Light"/>
            </a:endParaRPr>
          </a:p>
          <a:p>
            <a:pPr algn="l"/>
            <a:r>
              <a:rPr lang="en-US" sz="1200" cap="all" spc="300" dirty="0" smtClean="0">
                <a:solidFill>
                  <a:srgbClr val="F25B24"/>
                </a:solidFill>
                <a:latin typeface="Segoe UI Light"/>
              </a:rPr>
              <a:t>Lack of new technologies</a:t>
            </a:r>
            <a:endParaRPr lang="en-US" sz="2000" cap="all" spc="300" dirty="0" smtClean="0">
              <a:solidFill>
                <a:srgbClr val="F25B24"/>
              </a:solidFill>
              <a:latin typeface="Segoe UI Light"/>
            </a:endParaRPr>
          </a:p>
          <a:p>
            <a:pPr algn="l"/>
            <a:endParaRPr lang="en-US" sz="1200" cap="all" spc="300" dirty="0" smtClean="0">
              <a:solidFill>
                <a:srgbClr val="F25B24"/>
              </a:solidFill>
              <a:latin typeface="Segoe UI Light"/>
            </a:endParaRPr>
          </a:p>
          <a:p>
            <a:pPr algn="l"/>
            <a:r>
              <a:rPr lang="en-US" sz="1200" cap="all" spc="300" dirty="0" smtClean="0">
                <a:solidFill>
                  <a:srgbClr val="F25B24"/>
                </a:solidFill>
                <a:latin typeface="Segoe UI Light"/>
              </a:rPr>
              <a:t>Lack of market liberalization</a:t>
            </a:r>
          </a:p>
          <a:p>
            <a:pPr algn="l"/>
            <a:endParaRPr lang="en-US" sz="1200" cap="all" spc="300" dirty="0" smtClean="0">
              <a:solidFill>
                <a:srgbClr val="F25B24"/>
              </a:solidFill>
              <a:latin typeface="Segoe UI Light"/>
            </a:endParaRPr>
          </a:p>
          <a:p>
            <a:pPr algn="l"/>
            <a:r>
              <a:rPr lang="en-US" sz="1200" cap="all" spc="300" dirty="0" smtClean="0">
                <a:solidFill>
                  <a:srgbClr val="F25B24"/>
                </a:solidFill>
                <a:latin typeface="Segoe UI Light"/>
              </a:rPr>
              <a:t>Sanctions</a:t>
            </a: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300" y="1178821"/>
            <a:ext cx="4212218" cy="2066234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" y="1178821"/>
            <a:ext cx="2667000" cy="444246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152" y="3245055"/>
            <a:ext cx="2189397" cy="2039144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549" y="3245055"/>
            <a:ext cx="2226093" cy="203835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9900" y="205929"/>
            <a:ext cx="2971800" cy="675765"/>
          </a:xfrm>
        </p:spPr>
        <p:txBody>
          <a:bodyPr vert="horz" rtlCol="0">
            <a:normAutofit/>
          </a:bodyPr>
          <a:lstStyle/>
          <a:p>
            <a:pPr algn="l"/>
            <a:r>
              <a:rPr lang="hu-HU" sz="3200" cap="all" smtClean="0">
                <a:solidFill>
                  <a:srgbClr val="F25B24"/>
                </a:solidFill>
                <a:latin typeface="Segoe UI Light"/>
              </a:rPr>
              <a:t>Exports</a:t>
            </a:r>
            <a:endParaRPr lang="en-US" sz="3200" cap="all">
              <a:solidFill>
                <a:srgbClr val="F25B24"/>
              </a:solidFill>
              <a:latin typeface="Segoe UI Light"/>
            </a:endParaRPr>
          </a:p>
        </p:txBody>
      </p:sp>
      <p:sp>
        <p:nvSpPr>
          <p:cNvPr id="5" name="Szövegdoboz 2"/>
          <p:cNvSpPr txBox="1">
            <a:spLocks noChangeArrowheads="1"/>
          </p:cNvSpPr>
          <p:nvPr/>
        </p:nvSpPr>
        <p:spPr>
          <a:xfrm>
            <a:off x="3898900" y="566396"/>
            <a:ext cx="45720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vert="horz" wrap="square" lIns="91432" tIns="45716" rIns="91432" bIns="45716" rtlCol="0" anchor="t">
            <a:noAutofit/>
          </a:bodyPr>
          <a:lstStyle/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n-US" sz="1000" b="1" dirty="0" smtClean="0">
                <a:latin typeface="Segoe UI Semilight"/>
              </a:rPr>
              <a:t>The diminishing of export markets, as a result of decreasing volumes, fluctuating prices, LTC, OPI and political uncertainties, will continue in the future.</a:t>
            </a:r>
            <a:endParaRPr lang="en-US" sz="1000" b="1" dirty="0">
              <a:latin typeface="Segoe UI Semilight"/>
            </a:endParaRPr>
          </a:p>
        </p:txBody>
      </p:sp>
      <p:sp>
        <p:nvSpPr>
          <p:cNvPr id="7" name="Téglalap 7"/>
          <p:cNvSpPr/>
          <p:nvPr/>
        </p:nvSpPr>
        <p:spPr>
          <a:xfrm rot="5400000">
            <a:off x="9820251" y="692620"/>
            <a:ext cx="1368151" cy="378148"/>
          </a:xfrm>
          <a:prstGeom prst="rect">
            <a:avLst/>
          </a:prstGeom>
          <a:gradFill rotWithShape="1">
            <a:gsLst>
              <a:gs pos="0">
                <a:srgbClr val="F25B24"/>
              </a:gs>
              <a:gs pos="50000">
                <a:srgbClr val="F25B24"/>
              </a:gs>
              <a:gs pos="100000">
                <a:srgbClr val="CE3F0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2">
            <a:schemeClr val="accent1"/>
          </a:effectRef>
          <a:fontRef idx="minor">
            <a:srgbClr val="FFFFFF"/>
          </a:fontRef>
        </p:style>
        <p:txBody>
          <a:bodyPr vert="horz" lIns="91432" tIns="45716" rIns="91432" bIns="45716" rtlCol="0" anchor="b"/>
          <a:lstStyle/>
          <a:p>
            <a:pPr algn="ctr"/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Russian</a:t>
            </a:r>
            <a:r>
              <a:rPr lang="hu-HU" sz="800" cap="all" spc="300" dirty="0">
                <a:solidFill>
                  <a:schemeClr val="bg1"/>
                </a:solidFill>
                <a:latin typeface="Segoe UI Light"/>
              </a:rPr>
              <a:t> </a:t>
            </a:r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gas</a:t>
            </a:r>
            <a:r>
              <a:rPr lang="hu-HU" sz="800" cap="all" spc="300" dirty="0">
                <a:solidFill>
                  <a:schemeClr val="bg1"/>
                </a:solidFill>
                <a:latin typeface="Segoe UI Light"/>
              </a:rPr>
              <a:t> </a:t>
            </a:r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upstream</a:t>
            </a:r>
            <a:endParaRPr lang="en-US" sz="800" cap="all" spc="300" dirty="0">
              <a:latin typeface="Segoe UI Light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42" y="1481931"/>
            <a:ext cx="3547015" cy="34290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100" y="1389898"/>
            <a:ext cx="3733800" cy="36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973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7500" y="211721"/>
            <a:ext cx="8991600" cy="675765"/>
          </a:xfrm>
        </p:spPr>
        <p:txBody>
          <a:bodyPr vert="horz" rtlCol="0">
            <a:normAutofit/>
          </a:bodyPr>
          <a:lstStyle/>
          <a:p>
            <a:pPr algn="l"/>
            <a:r>
              <a:rPr lang="hu-HU" sz="2800" cap="all" smtClean="0">
                <a:solidFill>
                  <a:srgbClr val="F25B24"/>
                </a:solidFill>
                <a:latin typeface="Segoe UI Light"/>
              </a:rPr>
              <a:t>Transportation costs</a:t>
            </a:r>
            <a:endParaRPr lang="en-US" sz="2800" cap="all">
              <a:solidFill>
                <a:srgbClr val="F25B24"/>
              </a:solidFill>
              <a:latin typeface="Segoe UI Light"/>
            </a:endParaRPr>
          </a:p>
        </p:txBody>
      </p:sp>
      <p:sp>
        <p:nvSpPr>
          <p:cNvPr id="5" name="Szövegdoboz 2"/>
          <p:cNvSpPr txBox="1">
            <a:spLocks noChangeArrowheads="1"/>
          </p:cNvSpPr>
          <p:nvPr/>
        </p:nvSpPr>
        <p:spPr>
          <a:xfrm>
            <a:off x="5118100" y="719931"/>
            <a:ext cx="4419599" cy="4584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vert="horz" wrap="square" lIns="91432" tIns="45716" rIns="91432" bIns="45716" rtlCol="0" anchor="t">
            <a:noAutofit/>
          </a:bodyPr>
          <a:lstStyle/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n-US" sz="1000" b="1" dirty="0" smtClean="0">
                <a:latin typeface="Segoe UI Semilight"/>
              </a:rPr>
              <a:t>Production and transportation costs will triple by the end of the decade. As a result Gazprom will face less revenue and more cash flow problems.</a:t>
            </a:r>
            <a:endParaRPr lang="en-US" sz="1000" b="1" dirty="0">
              <a:latin typeface="Segoe UI Semilight"/>
            </a:endParaRPr>
          </a:p>
        </p:txBody>
      </p:sp>
      <p:sp>
        <p:nvSpPr>
          <p:cNvPr id="7" name="Téglalap 7"/>
          <p:cNvSpPr/>
          <p:nvPr/>
        </p:nvSpPr>
        <p:spPr>
          <a:xfrm rot="5400000">
            <a:off x="9820251" y="692620"/>
            <a:ext cx="1368151" cy="378148"/>
          </a:xfrm>
          <a:prstGeom prst="rect">
            <a:avLst/>
          </a:prstGeom>
          <a:gradFill rotWithShape="1">
            <a:gsLst>
              <a:gs pos="0">
                <a:srgbClr val="F25B24"/>
              </a:gs>
              <a:gs pos="50000">
                <a:srgbClr val="F25B24"/>
              </a:gs>
              <a:gs pos="100000">
                <a:srgbClr val="CE3F0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2">
            <a:schemeClr val="accent1"/>
          </a:effectRef>
          <a:fontRef idx="minor">
            <a:srgbClr val="FFFFFF"/>
          </a:fontRef>
        </p:style>
        <p:txBody>
          <a:bodyPr vert="horz" lIns="91432" tIns="45716" rIns="91432" bIns="45716" rtlCol="0" anchor="b"/>
          <a:lstStyle/>
          <a:p>
            <a:pPr algn="ctr"/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Russian</a:t>
            </a:r>
            <a:r>
              <a:rPr lang="hu-HU" sz="800" cap="all" spc="300" dirty="0">
                <a:solidFill>
                  <a:schemeClr val="bg1"/>
                </a:solidFill>
                <a:latin typeface="Segoe UI Light"/>
              </a:rPr>
              <a:t> </a:t>
            </a:r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gas</a:t>
            </a:r>
            <a:r>
              <a:rPr lang="hu-HU" sz="800" cap="all" spc="300" dirty="0">
                <a:solidFill>
                  <a:schemeClr val="bg1"/>
                </a:solidFill>
                <a:latin typeface="Segoe UI Light"/>
              </a:rPr>
              <a:t> </a:t>
            </a:r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upstream</a:t>
            </a:r>
            <a:endParaRPr lang="en-US" sz="800" cap="all" spc="300" dirty="0">
              <a:latin typeface="Segoe UI Light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1009112"/>
            <a:ext cx="3104737" cy="39624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0" y="1786731"/>
            <a:ext cx="2865706" cy="287635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100" y="1753203"/>
            <a:ext cx="3386444" cy="290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5467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6100" y="205929"/>
            <a:ext cx="8988495" cy="1001977"/>
          </a:xfrm>
        </p:spPr>
        <p:txBody>
          <a:bodyPr vert="horz" rtlCol="0">
            <a:normAutofit/>
          </a:bodyPr>
          <a:lstStyle/>
          <a:p>
            <a:pPr algn="l"/>
            <a:r>
              <a:rPr lang="hu-HU" sz="3600" cap="all" smtClean="0">
                <a:solidFill>
                  <a:srgbClr val="F25B24"/>
                </a:solidFill>
                <a:latin typeface="Segoe UI Light"/>
              </a:rPr>
              <a:t>consumption</a:t>
            </a:r>
            <a:endParaRPr lang="en-US" sz="3600" cap="all">
              <a:solidFill>
                <a:srgbClr val="F25B24"/>
              </a:solidFill>
              <a:latin typeface="Segoe UI Light"/>
            </a:endParaRPr>
          </a:p>
        </p:txBody>
      </p:sp>
      <p:sp>
        <p:nvSpPr>
          <p:cNvPr id="5" name="Szövegdoboz 2"/>
          <p:cNvSpPr txBox="1">
            <a:spLocks noChangeArrowheads="1"/>
          </p:cNvSpPr>
          <p:nvPr/>
        </p:nvSpPr>
        <p:spPr>
          <a:xfrm>
            <a:off x="4813300" y="643731"/>
            <a:ext cx="39624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vert="horz" wrap="square" lIns="91432" tIns="45716" rIns="91432" bIns="45716" rtlCol="0" anchor="t">
            <a:noAutofit/>
          </a:bodyPr>
          <a:lstStyle/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n-US" sz="1000" b="1" dirty="0" smtClean="0">
                <a:latin typeface="Segoe UI Semilight"/>
              </a:rPr>
              <a:t>140 million Russians are nearly consuming as much natural gas, as 500 million Europeans. If Russia does not want to fall into the export country trap, then needs to institute a mega energy efficiency program.</a:t>
            </a:r>
            <a:endParaRPr lang="en-US" sz="1000" b="1" dirty="0">
              <a:latin typeface="Segoe UI Semilight"/>
            </a:endParaRPr>
          </a:p>
        </p:txBody>
      </p:sp>
      <p:sp>
        <p:nvSpPr>
          <p:cNvPr id="7" name="Téglalap 7"/>
          <p:cNvSpPr/>
          <p:nvPr/>
        </p:nvSpPr>
        <p:spPr>
          <a:xfrm rot="5400000">
            <a:off x="9820251" y="692620"/>
            <a:ext cx="1368151" cy="378148"/>
          </a:xfrm>
          <a:prstGeom prst="rect">
            <a:avLst/>
          </a:prstGeom>
          <a:gradFill rotWithShape="1">
            <a:gsLst>
              <a:gs pos="0">
                <a:srgbClr val="F25B24"/>
              </a:gs>
              <a:gs pos="50000">
                <a:srgbClr val="F25B24"/>
              </a:gs>
              <a:gs pos="100000">
                <a:srgbClr val="CE3F0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2">
            <a:schemeClr val="accent1"/>
          </a:effectRef>
          <a:fontRef idx="minor">
            <a:srgbClr val="FFFFFF"/>
          </a:fontRef>
        </p:style>
        <p:txBody>
          <a:bodyPr vert="horz" lIns="91432" tIns="45716" rIns="91432" bIns="45716" rtlCol="0" anchor="b"/>
          <a:lstStyle/>
          <a:p>
            <a:pPr algn="ctr"/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Russian</a:t>
            </a:r>
            <a:r>
              <a:rPr lang="hu-HU" sz="800" cap="all" spc="300" dirty="0">
                <a:solidFill>
                  <a:schemeClr val="bg1"/>
                </a:solidFill>
                <a:latin typeface="Segoe UI Light"/>
              </a:rPr>
              <a:t> </a:t>
            </a:r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gas</a:t>
            </a:r>
            <a:r>
              <a:rPr lang="hu-HU" sz="800" cap="all" spc="300" dirty="0">
                <a:solidFill>
                  <a:schemeClr val="bg1"/>
                </a:solidFill>
                <a:latin typeface="Segoe UI Light"/>
              </a:rPr>
              <a:t> </a:t>
            </a:r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upstream</a:t>
            </a:r>
            <a:endParaRPr lang="en-US" sz="800" cap="all" spc="300" dirty="0">
              <a:latin typeface="Segoe UI Light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73" y="1481931"/>
            <a:ext cx="3697148" cy="35814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190" y="1528109"/>
            <a:ext cx="3581400" cy="361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072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6100" y="205929"/>
            <a:ext cx="8988495" cy="1001977"/>
          </a:xfrm>
        </p:spPr>
        <p:txBody>
          <a:bodyPr vert="horz" rtlCol="0">
            <a:normAutofit/>
          </a:bodyPr>
          <a:lstStyle/>
          <a:p>
            <a:pPr algn="l"/>
            <a:r>
              <a:rPr lang="hu-HU" sz="3600" cap="all" smtClean="0">
                <a:solidFill>
                  <a:srgbClr val="F25B24"/>
                </a:solidFill>
                <a:latin typeface="Segoe UI Light"/>
              </a:rPr>
              <a:t>Natural gas as a smoothing fuel</a:t>
            </a:r>
            <a:endParaRPr lang="en-US" sz="3600" cap="all">
              <a:solidFill>
                <a:srgbClr val="F25B24"/>
              </a:solidFill>
              <a:latin typeface="Segoe UI Light"/>
            </a:endParaRPr>
          </a:p>
        </p:txBody>
      </p:sp>
      <p:sp>
        <p:nvSpPr>
          <p:cNvPr id="7" name="Téglalap 7"/>
          <p:cNvSpPr/>
          <p:nvPr/>
        </p:nvSpPr>
        <p:spPr>
          <a:xfrm rot="5400000">
            <a:off x="9820251" y="692620"/>
            <a:ext cx="1368151" cy="378148"/>
          </a:xfrm>
          <a:prstGeom prst="rect">
            <a:avLst/>
          </a:prstGeom>
          <a:gradFill rotWithShape="1">
            <a:gsLst>
              <a:gs pos="0">
                <a:srgbClr val="F25B24"/>
              </a:gs>
              <a:gs pos="50000">
                <a:srgbClr val="F25B24"/>
              </a:gs>
              <a:gs pos="100000">
                <a:srgbClr val="CE3F0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2">
            <a:schemeClr val="accent1"/>
          </a:effectRef>
          <a:fontRef idx="minor">
            <a:srgbClr val="FFFFFF"/>
          </a:fontRef>
        </p:style>
        <p:txBody>
          <a:bodyPr vert="horz" lIns="91432" tIns="45716" rIns="91432" bIns="45716" rtlCol="0" anchor="b"/>
          <a:lstStyle/>
          <a:p>
            <a:pPr algn="ctr"/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Russian</a:t>
            </a:r>
            <a:r>
              <a:rPr lang="hu-HU" sz="800" cap="all" spc="300" dirty="0">
                <a:solidFill>
                  <a:schemeClr val="bg1"/>
                </a:solidFill>
                <a:latin typeface="Segoe UI Light"/>
              </a:rPr>
              <a:t> </a:t>
            </a:r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gas</a:t>
            </a:r>
            <a:r>
              <a:rPr lang="hu-HU" sz="800" cap="all" spc="300" dirty="0">
                <a:solidFill>
                  <a:schemeClr val="bg1"/>
                </a:solidFill>
                <a:latin typeface="Segoe UI Light"/>
              </a:rPr>
              <a:t> </a:t>
            </a:r>
            <a:r>
              <a:rPr lang="hu-HU" sz="800" cap="all" spc="300" dirty="0" err="1">
                <a:solidFill>
                  <a:schemeClr val="bg1"/>
                </a:solidFill>
                <a:latin typeface="Segoe UI Light"/>
              </a:rPr>
              <a:t>upstream</a:t>
            </a:r>
            <a:endParaRPr lang="en-US" sz="800" cap="all" spc="300" dirty="0">
              <a:latin typeface="Segoe UI Light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64" y="1405731"/>
            <a:ext cx="3911197" cy="388914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701" y="1442505"/>
            <a:ext cx="3886200" cy="378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584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3">
    <p:bg>
      <p:bgPr>
        <a:solidFill>
          <a:srgbClr val="F25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ászló\Desktop\BEF_OREZ\rajzok_logo\MQ_firstRound_final\trees_nyomdai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769" y="0"/>
            <a:ext cx="4235630" cy="6012000"/>
          </a:xfrm>
          <a:prstGeom prst="rect">
            <a:avLst/>
          </a:prstGeom>
          <a:noFill/>
        </p:spPr>
      </p:pic>
      <p:sp>
        <p:nvSpPr>
          <p:cNvPr id="3" name="Cím 3"/>
          <p:cNvSpPr>
            <a:spLocks noGrp="1"/>
          </p:cNvSpPr>
          <p:nvPr>
            <p:ph type="title"/>
          </p:nvPr>
        </p:nvSpPr>
        <p:spPr>
          <a:xfrm>
            <a:off x="6794500" y="4453731"/>
            <a:ext cx="3801580" cy="1288653"/>
          </a:xfrm>
        </p:spPr>
        <p:txBody>
          <a:bodyPr vert="horz" rtlCol="0">
            <a:normAutofit/>
          </a:bodyPr>
          <a:lstStyle/>
          <a:p>
            <a:pPr algn="l"/>
            <a:r>
              <a:rPr lang="hu-HU" sz="2800" cap="all" spc="300" smtClean="0">
                <a:solidFill>
                  <a:schemeClr val="bg1"/>
                </a:solidFill>
                <a:latin typeface="Segoe UI Light"/>
              </a:rPr>
              <a:t>Thank you for your attention</a:t>
            </a:r>
            <a:endParaRPr lang="en-US" sz="2800" cap="all" spc="300">
              <a:solidFill>
                <a:schemeClr val="bg1"/>
              </a:solidFill>
              <a:latin typeface="Segoe UI Light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49"/>
            <a:ext cx="6457768" cy="4305179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>
          <a:solidFill>
            <a:schemeClr val="phClr">
              <a:shade val="95000"/>
              <a:satMod val="104999"/>
            </a:schemeClr>
          </a:solidFill>
          <a:prstDash val="solid"/>
        </a:ln>
        <a:ln w="25400" cap="flat">
          <a:solidFill>
            <a:schemeClr val="phClr"/>
          </a:solidFill>
          <a:prstDash val="solid"/>
        </a:ln>
        <a:ln w="38100" cap="flat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>
          <a:solidFill>
            <a:schemeClr val="phClr">
              <a:shade val="95000"/>
              <a:satMod val="104999"/>
            </a:schemeClr>
          </a:solidFill>
          <a:prstDash val="solid"/>
        </a:ln>
        <a:ln w="25400" cap="flat">
          <a:solidFill>
            <a:schemeClr val="phClr"/>
          </a:solidFill>
          <a:prstDash val="solid"/>
        </a:ln>
        <a:ln w="38100" cap="flat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185</Words>
  <Application>Microsoft Office PowerPoint</Application>
  <PresentationFormat>Custom</PresentationFormat>
  <Paragraphs>26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  <vt:variant>
        <vt:lpstr>Custom Shows</vt:lpstr>
      </vt:variant>
      <vt:variant>
        <vt:i4>1</vt:i4>
      </vt:variant>
    </vt:vector>
  </HeadingPairs>
  <TitlesOfParts>
    <vt:vector size="14" baseType="lpstr">
      <vt:lpstr>Arial</vt:lpstr>
      <vt:lpstr>Calibri</vt:lpstr>
      <vt:lpstr>Segoe UI Light</vt:lpstr>
      <vt:lpstr>Segoe UI Semilight</vt:lpstr>
      <vt:lpstr>Office-téma</vt:lpstr>
      <vt:lpstr>PowerPoint Presentation</vt:lpstr>
      <vt:lpstr>Correlation?</vt:lpstr>
      <vt:lpstr>Production</vt:lpstr>
      <vt:lpstr>Exports</vt:lpstr>
      <vt:lpstr>Transportation costs</vt:lpstr>
      <vt:lpstr>consumption</vt:lpstr>
      <vt:lpstr>Natural gas as a smoothing fuel</vt:lpstr>
      <vt:lpstr>Thank you for your attention</vt:lpstr>
      <vt:lpstr>NGQ</vt:lpstr>
    </vt:vector>
  </TitlesOfParts>
  <Company>Zoho 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Zoho Show</dc:creator>
  <cp:lastModifiedBy>AJ</cp:lastModifiedBy>
  <cp:revision>39</cp:revision>
  <dcterms:created xsi:type="dcterms:W3CDTF">2010-03-09T10:03:29Z</dcterms:created>
  <dcterms:modified xsi:type="dcterms:W3CDTF">2014-10-30T08:02:30Z</dcterms:modified>
</cp:coreProperties>
</file>